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9D21-CA75-47CF-8A3A-761819E7B89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E246-75A4-4A6B-90D2-889D7AC2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1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Rohit Chandra</cp:lastModifiedBy>
  <cp:revision>2</cp:revision>
  <dcterms:created xsi:type="dcterms:W3CDTF">2023-11-05T10:32:28Z</dcterms:created>
  <dcterms:modified xsi:type="dcterms:W3CDTF">2023-11-05T12:30:41Z</dcterms:modified>
</cp:coreProperties>
</file>